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604"/>
  </p:normalViewPr>
  <p:slideViewPr>
    <p:cSldViewPr snapToGrid="0" snapToObjects="1" showGuides="1">
      <p:cViewPr varScale="1">
        <p:scale>
          <a:sx n="147" d="100"/>
          <a:sy n="147" d="100"/>
        </p:scale>
        <p:origin x="10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DA1C-A348-ED45-B43C-B6F303A57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41C3E-9C08-464F-8295-45DC107C8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2DEBB-47A7-444D-8E01-049D9B5E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5D925-EC76-3346-84EF-98E42FE7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A0566-CAD4-2641-99F6-A18F5A4E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0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5DE4-6A71-0843-8D35-2CB300DF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8718E-0EEF-9E43-A50A-E5F34E22F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3F236-37D1-6048-A1F5-AEA521ED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68EB7-F635-4E45-B9DC-B412E461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2A8ED-7A84-F241-9BF0-1C2D8D9F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2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A72CE-8DC6-2B4A-9A62-0B87AF4C9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B1A03-8D1B-D343-981A-A2902FE4A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B5260-F31A-A946-9973-BD4D8733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A00A9-3660-4E41-982B-FFA68A90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8448A-B34E-1D47-8608-C458FAD9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2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296B-C431-5548-ADA0-6CBD5891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C5A-0419-034D-B51C-1CC57F437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CF719-284C-D84B-8771-2446C368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8D7DF-0B7E-5C44-9719-5EC36C51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C5FB-336B-C34D-A485-AA1FAFAA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5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24CD-3813-C34E-8F3E-F30871C2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3E6A7-4944-4C4E-9071-85C62BD80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5F599-13A7-5740-87DA-F4324539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921BC-386A-5E43-A7B0-70DD17F5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FF3C5-64E5-2A40-9B19-1475200A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42E3-67F2-0F44-9A6F-993ED22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2F14-309F-5944-AA0B-DF84444D3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F5136-2626-EC43-9119-9F1C7474B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8233E-58C5-DA46-871C-255F1260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27F13-0D93-7B49-8412-C316A222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B63F4-3534-154C-BAF9-3351C832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DAA9-B3E6-5149-8D3A-6293BE5F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D7104-CAB7-9B40-AAAB-24F1AE6E7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B79A6-6E17-AF4D-B7F5-E7F2CFD11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FCE10-147B-DE48-9397-AC29CCB44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802A3-295F-EE46-9978-5DFF07AB8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9523ED-EDFB-114C-8CA2-0785ABEE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C11C6-A3AE-5B47-B711-2BA6C90A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1DA88-8E9D-C14A-BB55-D758BFB8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25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D9229-523F-1649-9924-4F8AAE67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69276-F4A2-C24C-933E-D7854CB73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6D8FF-D744-D642-9FA3-3C45E880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E509B-99C0-E74E-BAA1-85F66698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3DE89-6E26-BE47-BDED-5D53E30E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3FFAF-D219-A043-A6CE-5C5DEF7F0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4E63-CADC-ED40-A447-A5347216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6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EA7B-52EB-5249-BE76-E35EDB31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BF5C-CE7F-7242-820D-8722DAC71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45A63-AA8A-654E-8327-F09AEC6FA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D473F-922F-DE41-B92B-09078C3F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9BA4C-A2CC-CA42-AFA2-6DF1BA3C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349EE-C96E-444A-BFE4-71B439E7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4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CE24-81FE-3D40-95AB-B560ADFE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14266-EAD6-6648-906F-2EFBF8EC0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34E61-C28A-2640-A94D-5FF7E39F0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28435-7407-F14B-83AB-8DE62813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ABBC8-4003-C14F-82BC-868BFB8C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C1CA5-8DE5-E048-B3BE-31A5FA22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8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E999C-AF22-2044-9754-A882D8B95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DB38B-CAE6-BC4D-8857-AA0AB939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22D07-6811-264F-A818-F942F7BD6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120FB-87B6-FA4D-B6FD-26D61899F06F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16D79-E370-9D49-A9C8-62924FA6A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B053-8F56-4C49-83F8-8B550046C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F7E20-642E-7F4E-8313-630E39FBF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tiff"/><Relationship Id="rId2" Type="http://schemas.openxmlformats.org/officeDocument/2006/relationships/image" Target="../media/image1.tiff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EAC9EF2-FA00-B647-9A6C-F445ADDB3096}"/>
              </a:ext>
            </a:extLst>
          </p:cNvPr>
          <p:cNvSpPr/>
          <p:nvPr/>
        </p:nvSpPr>
        <p:spPr>
          <a:xfrm>
            <a:off x="292231" y="156755"/>
            <a:ext cx="8149805" cy="5947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Azure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230E13-2B2D-2C4A-A5F1-77582C3D1176}"/>
              </a:ext>
            </a:extLst>
          </p:cNvPr>
          <p:cNvGrpSpPr/>
          <p:nvPr/>
        </p:nvGrpSpPr>
        <p:grpSpPr>
          <a:xfrm>
            <a:off x="9799576" y="3562931"/>
            <a:ext cx="1714444" cy="2844119"/>
            <a:chOff x="9799576" y="3562931"/>
            <a:chExt cx="1714444" cy="28441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3CB325-DD96-0C4C-93D6-2BE89A6F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7048" y="3562931"/>
              <a:ext cx="1439501" cy="21977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1095C5-D62C-0746-9130-392140AD4382}"/>
                </a:ext>
              </a:extLst>
            </p:cNvPr>
            <p:cNvSpPr txBox="1"/>
            <p:nvPr/>
          </p:nvSpPr>
          <p:spPr>
            <a:xfrm>
              <a:off x="9799576" y="5760719"/>
              <a:ext cx="171444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MXChip</a:t>
              </a:r>
            </a:p>
            <a:p>
              <a:pPr algn="ctr"/>
              <a:r>
                <a:rPr lang="en-US" dirty="0"/>
                <a:t>Weather Station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22767C-15E2-6E4D-86B5-ECFEF680CE04}"/>
              </a:ext>
            </a:extLst>
          </p:cNvPr>
          <p:cNvGrpSpPr/>
          <p:nvPr/>
        </p:nvGrpSpPr>
        <p:grpSpPr>
          <a:xfrm>
            <a:off x="7273409" y="4337994"/>
            <a:ext cx="1097280" cy="1484900"/>
            <a:chOff x="7228115" y="4337994"/>
            <a:chExt cx="1097280" cy="14849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9B9FE30-4A30-EF42-ACE7-732E30FCF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115" y="4337994"/>
              <a:ext cx="1097280" cy="11155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58BA70-2A61-2C40-915F-D9CA2F04A198}"/>
                </a:ext>
              </a:extLst>
            </p:cNvPr>
            <p:cNvSpPr txBox="1"/>
            <p:nvPr/>
          </p:nvSpPr>
          <p:spPr>
            <a:xfrm>
              <a:off x="7318135" y="545356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IoT Hub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FD1061-F848-AF4A-B3F7-D5FDC6726722}"/>
              </a:ext>
            </a:extLst>
          </p:cNvPr>
          <p:cNvGrpSpPr>
            <a:grpSpLocks noChangeAspect="1"/>
          </p:cNvGrpSpPr>
          <p:nvPr/>
        </p:nvGrpSpPr>
        <p:grpSpPr>
          <a:xfrm>
            <a:off x="3890545" y="4337994"/>
            <a:ext cx="1748940" cy="1484900"/>
            <a:chOff x="4811098" y="4337994"/>
            <a:chExt cx="1748940" cy="148490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9078D31-53A1-BE4E-A5F4-B5564777B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51152" y="4337994"/>
              <a:ext cx="1468832" cy="11155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82904D-CDA5-6249-9330-4590687F1E56}"/>
                </a:ext>
              </a:extLst>
            </p:cNvPr>
            <p:cNvSpPr txBox="1"/>
            <p:nvPr/>
          </p:nvSpPr>
          <p:spPr>
            <a:xfrm>
              <a:off x="4811098" y="5453562"/>
              <a:ext cx="1748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Stream Analytics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62438A-4950-DA4E-987D-4C4E0A7E659C}"/>
              </a:ext>
            </a:extLst>
          </p:cNvPr>
          <p:cNvGrpSpPr/>
          <p:nvPr/>
        </p:nvGrpSpPr>
        <p:grpSpPr>
          <a:xfrm>
            <a:off x="630244" y="4337562"/>
            <a:ext cx="1857753" cy="1766316"/>
            <a:chOff x="630244" y="4337562"/>
            <a:chExt cx="1857753" cy="176631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B133FC5-AB52-2041-838F-7847F270F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1621" y="4337562"/>
              <a:ext cx="1395000" cy="111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EAC6B5-4CA1-D641-80EF-B0CB0DD652C8}"/>
                </a:ext>
              </a:extLst>
            </p:cNvPr>
            <p:cNvSpPr txBox="1"/>
            <p:nvPr/>
          </p:nvSpPr>
          <p:spPr>
            <a:xfrm>
              <a:off x="630244" y="5457547"/>
              <a:ext cx="1857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Data Lake Storage</a:t>
              </a:r>
            </a:p>
            <a:p>
              <a:pPr algn="ctr"/>
              <a:r>
                <a:rPr lang="en-US" dirty="0"/>
                <a:t>Gen1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F86B23-6210-6244-B252-D8887B6743FA}"/>
              </a:ext>
            </a:extLst>
          </p:cNvPr>
          <p:cNvGrpSpPr/>
          <p:nvPr/>
        </p:nvGrpSpPr>
        <p:grpSpPr>
          <a:xfrm>
            <a:off x="2469276" y="2446931"/>
            <a:ext cx="1988045" cy="1485332"/>
            <a:chOff x="2469276" y="2446931"/>
            <a:chExt cx="1988045" cy="1485332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F00BF27-638E-C446-97B7-DABD9D742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95999" y="2446931"/>
              <a:ext cx="1134600" cy="1116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C7142A-9C47-8F40-8F92-4896635989C5}"/>
                </a:ext>
              </a:extLst>
            </p:cNvPr>
            <p:cNvSpPr txBox="1"/>
            <p:nvPr/>
          </p:nvSpPr>
          <p:spPr>
            <a:xfrm>
              <a:off x="2469276" y="3562931"/>
              <a:ext cx="1988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Lake Analytics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599EF8-091F-8845-8491-A2DF90460288}"/>
              </a:ext>
            </a:extLst>
          </p:cNvPr>
          <p:cNvGrpSpPr/>
          <p:nvPr/>
        </p:nvGrpSpPr>
        <p:grpSpPr>
          <a:xfrm>
            <a:off x="5511466" y="2446931"/>
            <a:ext cx="1685718" cy="1488932"/>
            <a:chOff x="5539138" y="2443331"/>
            <a:chExt cx="1685718" cy="1488932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0BFE0EF-9EAC-D344-9823-8C1B1B83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14943" y="2443331"/>
              <a:ext cx="1268880" cy="11196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7F23D6-90A3-0148-B335-48AB7A7A89BC}"/>
                </a:ext>
              </a:extLst>
            </p:cNvPr>
            <p:cNvSpPr txBox="1"/>
            <p:nvPr/>
          </p:nvSpPr>
          <p:spPr>
            <a:xfrm>
              <a:off x="5539138" y="3562931"/>
              <a:ext cx="168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 Functions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DFABCF-76A5-654A-A67F-766E66F3F37A}"/>
              </a:ext>
            </a:extLst>
          </p:cNvPr>
          <p:cNvCxnSpPr>
            <a:cxnSpLocks/>
          </p:cNvCxnSpPr>
          <p:nvPr/>
        </p:nvCxnSpPr>
        <p:spPr>
          <a:xfrm flipH="1" flipV="1">
            <a:off x="8442036" y="5218545"/>
            <a:ext cx="1495013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37B821-CA16-934C-A9E6-7E6F2248E4A6}"/>
              </a:ext>
            </a:extLst>
          </p:cNvPr>
          <p:cNvSpPr txBox="1"/>
          <p:nvPr/>
        </p:nvSpPr>
        <p:spPr>
          <a:xfrm>
            <a:off x="9016636" y="51856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D2C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8BDB5E-9BA0-AE43-B3FD-E3B498A137C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442036" y="4661825"/>
            <a:ext cx="149501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57DA4A-C566-2843-A3F0-BC6DDFD62B59}"/>
              </a:ext>
            </a:extLst>
          </p:cNvPr>
          <p:cNvSpPr txBox="1"/>
          <p:nvPr/>
        </p:nvSpPr>
        <p:spPr>
          <a:xfrm>
            <a:off x="8905650" y="429249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A815C8-DB92-5B4C-A23C-F8146FABF45D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5499431" y="4895778"/>
            <a:ext cx="177397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B39CCBA-B8F0-1C4C-9EC9-C972AD901F92}"/>
              </a:ext>
            </a:extLst>
          </p:cNvPr>
          <p:cNvSpPr txBox="1"/>
          <p:nvPr/>
        </p:nvSpPr>
        <p:spPr>
          <a:xfrm>
            <a:off x="5612811" y="4526446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Source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68D79E-5922-684B-A971-463894EF68D0}"/>
              </a:ext>
            </a:extLst>
          </p:cNvPr>
          <p:cNvCxnSpPr>
            <a:cxnSpLocks/>
            <a:stCxn id="15" idx="1"/>
            <a:endCxn id="23" idx="3"/>
          </p:cNvCxnSpPr>
          <p:nvPr/>
        </p:nvCxnSpPr>
        <p:spPr>
          <a:xfrm flipH="1" flipV="1">
            <a:off x="2256621" y="4895562"/>
            <a:ext cx="1773978" cy="21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F9D9C42-3191-F540-8884-9448E2F3C39B}"/>
              </a:ext>
            </a:extLst>
          </p:cNvPr>
          <p:cNvSpPr txBox="1"/>
          <p:nvPr/>
        </p:nvSpPr>
        <p:spPr>
          <a:xfrm>
            <a:off x="2424703" y="4493833"/>
            <a:ext cx="138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</a:t>
            </a:r>
            <a:r>
              <a:rPr lang="en-US" dirty="0" err="1"/>
              <a:t>Dest</a:t>
            </a:r>
            <a:r>
              <a:rPr lang="en-US" dirty="0"/>
              <a:t>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A95DDC-5A66-BE47-B4F8-90B9722ACC74}"/>
              </a:ext>
            </a:extLst>
          </p:cNvPr>
          <p:cNvCxnSpPr>
            <a:cxnSpLocks/>
            <a:stCxn id="15" idx="0"/>
            <a:endCxn id="30" idx="2"/>
          </p:cNvCxnSpPr>
          <p:nvPr/>
        </p:nvCxnSpPr>
        <p:spPr>
          <a:xfrm flipV="1">
            <a:off x="4765015" y="3935863"/>
            <a:ext cx="1589310" cy="40213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07C183E-3AEC-C64E-8F7D-747BAC68744D}"/>
              </a:ext>
            </a:extLst>
          </p:cNvPr>
          <p:cNvSpPr txBox="1"/>
          <p:nvPr/>
        </p:nvSpPr>
        <p:spPr>
          <a:xfrm rot="20887389">
            <a:off x="4588189" y="3939506"/>
            <a:ext cx="138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Stream </a:t>
            </a:r>
            <a:r>
              <a:rPr lang="en-US" sz="1200" dirty="0" err="1"/>
              <a:t>Dest</a:t>
            </a:r>
            <a:r>
              <a:rPr lang="en-US" sz="1200" dirty="0"/>
              <a:t>.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982FFD-7D4B-1044-877F-4FFE4469BB01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025151" y="3004931"/>
            <a:ext cx="870848" cy="139609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92D7626-6B34-1145-928E-0D17B19EB870}"/>
              </a:ext>
            </a:extLst>
          </p:cNvPr>
          <p:cNvSpPr txBox="1"/>
          <p:nvPr/>
        </p:nvSpPr>
        <p:spPr>
          <a:xfrm rot="18153562">
            <a:off x="1578662" y="3518315"/>
            <a:ext cx="138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5642D04-0C49-EC44-A1F6-0185D2BA1DE6}"/>
              </a:ext>
            </a:extLst>
          </p:cNvPr>
          <p:cNvCxnSpPr>
            <a:cxnSpLocks/>
          </p:cNvCxnSpPr>
          <p:nvPr/>
        </p:nvCxnSpPr>
        <p:spPr>
          <a:xfrm flipH="1">
            <a:off x="1591177" y="2730916"/>
            <a:ext cx="1082759" cy="15215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ED879B3-9A05-9E47-AE32-7B6A4C13857E}"/>
              </a:ext>
            </a:extLst>
          </p:cNvPr>
          <p:cNvSpPr txBox="1"/>
          <p:nvPr/>
        </p:nvSpPr>
        <p:spPr>
          <a:xfrm rot="18153562">
            <a:off x="1319815" y="3189833"/>
            <a:ext cx="138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Result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597648A-2687-A643-87E6-B1F749EA757D}"/>
              </a:ext>
            </a:extLst>
          </p:cNvPr>
          <p:cNvCxnSpPr>
            <a:cxnSpLocks/>
            <a:stCxn id="30" idx="2"/>
            <a:endCxn id="9" idx="0"/>
          </p:cNvCxnSpPr>
          <p:nvPr/>
        </p:nvCxnSpPr>
        <p:spPr>
          <a:xfrm>
            <a:off x="6354325" y="3935863"/>
            <a:ext cx="1467724" cy="40213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9173150-15FA-F74A-8C9D-F30504887D02}"/>
              </a:ext>
            </a:extLst>
          </p:cNvPr>
          <p:cNvSpPr txBox="1"/>
          <p:nvPr/>
        </p:nvSpPr>
        <p:spPr>
          <a:xfrm rot="1111696">
            <a:off x="6924993" y="3967688"/>
            <a:ext cx="929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Update pro.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6F076-878A-7C4F-88D9-BAA2719B09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200" l="9607" r="89520">
                        <a14:foregroundMark x1="61572" y1="51200" x2="61572" y2="51200"/>
                        <a14:foregroundMark x1="72052" y1="69600" x2="72052" y2="69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0351" y="288255"/>
            <a:ext cx="1740338" cy="949966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0237F3-2B28-0A43-BC15-895FF8E117C4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7439129" y="1739053"/>
            <a:ext cx="435086" cy="24454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754DA9-EA25-EB40-89BD-7DC5A5940BBD}"/>
              </a:ext>
            </a:extLst>
          </p:cNvPr>
          <p:cNvSpPr txBox="1"/>
          <p:nvPr/>
        </p:nvSpPr>
        <p:spPr>
          <a:xfrm>
            <a:off x="6467805" y="1369721"/>
            <a:ext cx="19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Insight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B91FE-5B2A-974E-9318-F798686C44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903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9286" y="1202443"/>
            <a:ext cx="1849622" cy="106867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5BAA330-AEDC-B241-8AA5-30724B7C85CD}"/>
              </a:ext>
            </a:extLst>
          </p:cNvPr>
          <p:cNvSpPr txBox="1"/>
          <p:nvPr/>
        </p:nvSpPr>
        <p:spPr>
          <a:xfrm rot="16472795">
            <a:off x="3911487" y="3185052"/>
            <a:ext cx="138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Stream </a:t>
            </a:r>
            <a:r>
              <a:rPr lang="en-US" sz="1200" dirty="0" err="1"/>
              <a:t>Dest</a:t>
            </a:r>
            <a:r>
              <a:rPr lang="en-US" sz="1200" dirty="0"/>
              <a:t>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DA211B-286C-B242-B58F-062F5585A1AA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4602992" y="2592061"/>
            <a:ext cx="161469" cy="1628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A7E5532-D98F-DD49-9CC8-7157C3CBA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11300" y="944041"/>
            <a:ext cx="1465249" cy="1465249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04349EB-08B4-204B-A1F1-528F5A9D2CF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709087" y="1676666"/>
            <a:ext cx="4202213" cy="3645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B1C2DC6-D9D9-244D-A12F-5594CC5F4F44}"/>
              </a:ext>
            </a:extLst>
          </p:cNvPr>
          <p:cNvSpPr txBox="1"/>
          <p:nvPr/>
        </p:nvSpPr>
        <p:spPr>
          <a:xfrm>
            <a:off x="4147113" y="220412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253235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41</Words>
  <Application>Microsoft Macintosh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劉俊宏</dc:creator>
  <cp:lastModifiedBy>劉俊宏</cp:lastModifiedBy>
  <cp:revision>5</cp:revision>
  <dcterms:created xsi:type="dcterms:W3CDTF">2019-04-20T14:25:26Z</dcterms:created>
  <dcterms:modified xsi:type="dcterms:W3CDTF">2019-04-20T15:01:54Z</dcterms:modified>
</cp:coreProperties>
</file>